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2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09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0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85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64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81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40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55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01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27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81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B0C4-6DF4-4FDC-955B-25591AAE7CA6}" type="datetimeFigureOut">
              <a:rPr lang="pt-BR" smtClean="0"/>
              <a:t>21/10/2021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96E16-DA75-42DB-B930-E7A77F39A3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29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2031492"/>
            <a:ext cx="5705856" cy="27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1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" y="871728"/>
            <a:ext cx="6111240" cy="51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2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" y="1248156"/>
            <a:ext cx="5806440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736092"/>
            <a:ext cx="6019800" cy="53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9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24" y="22860"/>
            <a:ext cx="5864352" cy="68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5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" y="816864"/>
            <a:ext cx="6233160" cy="5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1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24" y="1261872"/>
            <a:ext cx="4949952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51" y="0"/>
            <a:ext cx="5293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12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84" y="2519172"/>
            <a:ext cx="5590032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99" y="0"/>
            <a:ext cx="448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77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96" y="534924"/>
            <a:ext cx="5855208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0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29" y="0"/>
            <a:ext cx="4575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95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87" y="0"/>
            <a:ext cx="463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3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04" y="2074164"/>
            <a:ext cx="5879592" cy="27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8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44" y="256032"/>
            <a:ext cx="5849112" cy="63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26" y="0"/>
            <a:ext cx="601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6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707136"/>
            <a:ext cx="6035040" cy="544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" y="1732788"/>
            <a:ext cx="5836920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7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45" y="0"/>
            <a:ext cx="5607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7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56" y="0"/>
            <a:ext cx="5484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42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Arkady Tsurkov</dc:creator>
  <cp:lastModifiedBy>Arkady Tsurkov</cp:lastModifiedBy>
  <cp:revision>4</cp:revision>
  <dcterms:created xsi:type="dcterms:W3CDTF">2021-10-20T15:30:45Z</dcterms:created>
  <dcterms:modified xsi:type="dcterms:W3CDTF">2021-10-21T11:35:11Z</dcterms:modified>
</cp:coreProperties>
</file>