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2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4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5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97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9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0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20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96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96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98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85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0E56-23A8-4F35-A687-1EFD12DC17F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F06F-329A-4993-AB4C-84F707B12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51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8" y="1706880"/>
            <a:ext cx="4626864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" y="2286000"/>
            <a:ext cx="59588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59" y="0"/>
            <a:ext cx="5384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84" y="1153668"/>
            <a:ext cx="5894832" cy="45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32" y="893064"/>
            <a:ext cx="6117336" cy="5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98" y="0"/>
            <a:ext cx="5063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68" y="705612"/>
            <a:ext cx="5922264" cy="544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6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681228"/>
            <a:ext cx="5870448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2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992124"/>
            <a:ext cx="6025896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5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01" y="0"/>
            <a:ext cx="4674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1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Arkady Tsurkov</dc:creator>
  <cp:lastModifiedBy>Arkady Tsurkov</cp:lastModifiedBy>
  <cp:revision>5</cp:revision>
  <dcterms:created xsi:type="dcterms:W3CDTF">2021-02-04T05:50:42Z</dcterms:created>
  <dcterms:modified xsi:type="dcterms:W3CDTF">2021-02-04T16:07:11Z</dcterms:modified>
</cp:coreProperties>
</file>